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8B6F7-1183-491A-A6B2-ED16E76DDBF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4EA96819-7DE3-4290-BC43-89562F84A421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Майстер-класи</a:t>
          </a:r>
          <a:endParaRPr lang="uk-UA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BF5A78-F057-436B-B98D-83BC8E2B5F9A}" type="parTrans" cxnId="{3A9DAD61-6798-4F43-A715-56ABB85B62F9}">
      <dgm:prSet/>
      <dgm:spPr/>
      <dgm:t>
        <a:bodyPr/>
        <a:lstStyle/>
        <a:p>
          <a:endParaRPr lang="uk-UA"/>
        </a:p>
      </dgm:t>
    </dgm:pt>
    <dgm:pt modelId="{98FBBE79-205E-4642-A324-30AE3BB7FBEB}" type="sibTrans" cxnId="{3A9DAD61-6798-4F43-A715-56ABB85B62F9}">
      <dgm:prSet/>
      <dgm:spPr/>
      <dgm:t>
        <a:bodyPr/>
        <a:lstStyle/>
        <a:p>
          <a:endParaRPr lang="uk-UA"/>
        </a:p>
      </dgm:t>
    </dgm:pt>
    <dgm:pt modelId="{0E622B01-0DA1-43C9-8A3E-D24AF4B232C0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uk-UA" sz="1600" b="1" dirty="0" err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Треніги</a:t>
          </a:r>
          <a:r>
            <a:rPr lang="uk-UA" sz="3400" dirty="0" smtClean="0"/>
            <a:t> </a:t>
          </a:r>
          <a:endParaRPr lang="uk-UA" sz="3400" dirty="0"/>
        </a:p>
      </dgm:t>
    </dgm:pt>
    <dgm:pt modelId="{7CDAC8EE-3FA3-4ADB-AF7B-7E97E84723F6}" type="parTrans" cxnId="{E3CF88E3-E241-4357-8CF4-CEA463A4E55F}">
      <dgm:prSet/>
      <dgm:spPr/>
      <dgm:t>
        <a:bodyPr/>
        <a:lstStyle/>
        <a:p>
          <a:endParaRPr lang="uk-UA"/>
        </a:p>
      </dgm:t>
    </dgm:pt>
    <dgm:pt modelId="{AD2A6D83-0334-4C8D-BAF2-4C3BF6153B00}" type="sibTrans" cxnId="{E3CF88E3-E241-4357-8CF4-CEA463A4E55F}">
      <dgm:prSet/>
      <dgm:spPr/>
      <dgm:t>
        <a:bodyPr/>
        <a:lstStyle/>
        <a:p>
          <a:endParaRPr lang="uk-UA"/>
        </a:p>
      </dgm:t>
    </dgm:pt>
    <dgm:pt modelId="{DE008D43-F551-48EB-96B5-079FB4FE143B}">
      <dgm:prSet phldrT="[Текст]" custT="1"/>
      <dgm:spPr/>
      <dgm:t>
        <a:bodyPr/>
        <a:lstStyle/>
        <a:p>
          <a:r>
            <a:rPr lang="uk-UA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Ситуативні завдання</a:t>
          </a:r>
          <a:endParaRPr lang="uk-UA" sz="14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374E7-6796-4F5C-B620-45CEB5055272}" type="parTrans" cxnId="{5EFEA946-EB0E-463B-86F3-F66397A3BCEA}">
      <dgm:prSet/>
      <dgm:spPr/>
      <dgm:t>
        <a:bodyPr/>
        <a:lstStyle/>
        <a:p>
          <a:endParaRPr lang="uk-UA"/>
        </a:p>
      </dgm:t>
    </dgm:pt>
    <dgm:pt modelId="{2D798819-086D-4B78-AD36-48D9929CBD55}" type="sibTrans" cxnId="{5EFEA946-EB0E-463B-86F3-F66397A3BCEA}">
      <dgm:prSet/>
      <dgm:spPr/>
      <dgm:t>
        <a:bodyPr/>
        <a:lstStyle/>
        <a:p>
          <a:endParaRPr lang="uk-UA"/>
        </a:p>
      </dgm:t>
    </dgm:pt>
    <dgm:pt modelId="{7B5EEBBC-5981-4CD3-AC0F-28CA2A365DC5}">
      <dgm:prSet phldrT="[Текст]" custT="1"/>
      <dgm:spPr/>
      <dgm:t>
        <a:bodyPr/>
        <a:lstStyle/>
        <a:p>
          <a:pPr algn="ctr"/>
          <a:r>
            <a:rPr lang="uk-UA" sz="16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Зустрічі з учителями-практиками</a:t>
          </a:r>
          <a:endParaRPr lang="uk-UA" sz="1600" b="1" dirty="0">
            <a:solidFill>
              <a:schemeClr val="accent5">
                <a:lumMod val="40000"/>
                <a:lumOff val="6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8A3110-3D61-4851-B70E-70738D8A52E8}" type="parTrans" cxnId="{F87B5AF3-D079-45C9-A392-794BD547EC8A}">
      <dgm:prSet/>
      <dgm:spPr/>
      <dgm:t>
        <a:bodyPr/>
        <a:lstStyle/>
        <a:p>
          <a:endParaRPr lang="uk-UA"/>
        </a:p>
      </dgm:t>
    </dgm:pt>
    <dgm:pt modelId="{7E5B8727-69A1-4A5B-9A39-916813CA3086}" type="sibTrans" cxnId="{F87B5AF3-D079-45C9-A392-794BD547EC8A}">
      <dgm:prSet/>
      <dgm:spPr/>
      <dgm:t>
        <a:bodyPr/>
        <a:lstStyle/>
        <a:p>
          <a:endParaRPr lang="uk-UA"/>
        </a:p>
      </dgm:t>
    </dgm:pt>
    <dgm:pt modelId="{11D4CF4A-AFBA-47D1-A2B9-CB5C32C1F4D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13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 -дослідження</a:t>
          </a:r>
          <a:endParaRPr lang="uk-UA" sz="13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3215D-A03E-41EC-972E-1A96D75910F9}" type="parTrans" cxnId="{A06AD392-34DD-4F99-96EF-272FD1902837}">
      <dgm:prSet/>
      <dgm:spPr/>
      <dgm:t>
        <a:bodyPr/>
        <a:lstStyle/>
        <a:p>
          <a:endParaRPr lang="uk-UA"/>
        </a:p>
      </dgm:t>
    </dgm:pt>
    <dgm:pt modelId="{5FF8F89A-D8DF-47E5-8D90-2F8743548612}" type="sibTrans" cxnId="{A06AD392-34DD-4F99-96EF-272FD1902837}">
      <dgm:prSet/>
      <dgm:spPr/>
      <dgm:t>
        <a:bodyPr/>
        <a:lstStyle/>
        <a:p>
          <a:endParaRPr lang="uk-UA"/>
        </a:p>
      </dgm:t>
    </dgm:pt>
    <dgm:pt modelId="{98911B05-676B-4107-B18A-10C93FC93FB0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Експеримент</a:t>
          </a:r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29D30-52EE-483A-8C85-13792DF58415}" type="parTrans" cxnId="{F300A237-5110-4500-8A2A-516D9475EB91}">
      <dgm:prSet/>
      <dgm:spPr/>
      <dgm:t>
        <a:bodyPr/>
        <a:lstStyle/>
        <a:p>
          <a:endParaRPr lang="uk-UA"/>
        </a:p>
      </dgm:t>
    </dgm:pt>
    <dgm:pt modelId="{ED5F36FB-C7CA-4135-A57C-C36BEDE14E66}" type="sibTrans" cxnId="{F300A237-5110-4500-8A2A-516D9475EB91}">
      <dgm:prSet/>
      <dgm:spPr/>
      <dgm:t>
        <a:bodyPr/>
        <a:lstStyle/>
        <a:p>
          <a:endParaRPr lang="uk-UA"/>
        </a:p>
      </dgm:t>
    </dgm:pt>
    <dgm:pt modelId="{FD80132D-24C6-49C8-A90E-204749E87A65}" type="pres">
      <dgm:prSet presAssocID="{3FA8B6F7-1183-491A-A6B2-ED16E76DDBF4}" presName="Name0" presStyleCnt="0">
        <dgm:presLayoutVars>
          <dgm:chMax/>
          <dgm:chPref/>
          <dgm:dir/>
          <dgm:animLvl val="lvl"/>
        </dgm:presLayoutVars>
      </dgm:prSet>
      <dgm:spPr/>
    </dgm:pt>
    <dgm:pt modelId="{4E98367A-C445-4961-AEE2-781E50D36F1C}" type="pres">
      <dgm:prSet presAssocID="{4EA96819-7DE3-4290-BC43-89562F84A421}" presName="composite" presStyleCnt="0"/>
      <dgm:spPr/>
    </dgm:pt>
    <dgm:pt modelId="{43B42015-23BD-40BB-AA27-AB922EEBB461}" type="pres">
      <dgm:prSet presAssocID="{4EA96819-7DE3-4290-BC43-89562F84A42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6B6E8C1-F975-4D80-8C7E-44DBF42BE684}" type="pres">
      <dgm:prSet presAssocID="{4EA96819-7DE3-4290-BC43-89562F84A42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0C16130-9F32-4444-ADEC-E0FDCB09D8AB}" type="pres">
      <dgm:prSet presAssocID="{4EA96819-7DE3-4290-BC43-89562F84A421}" presName="BalanceSpacing" presStyleCnt="0"/>
      <dgm:spPr/>
    </dgm:pt>
    <dgm:pt modelId="{F971B516-5F6C-4E99-B60C-3E6662592F74}" type="pres">
      <dgm:prSet presAssocID="{4EA96819-7DE3-4290-BC43-89562F84A421}" presName="BalanceSpacing1" presStyleCnt="0"/>
      <dgm:spPr/>
    </dgm:pt>
    <dgm:pt modelId="{402A4A2E-F6D4-47FF-9933-D26D4C8CC7A3}" type="pres">
      <dgm:prSet presAssocID="{98FBBE79-205E-4642-A324-30AE3BB7FBEB}" presName="Accent1Text" presStyleLbl="node1" presStyleIdx="1" presStyleCnt="6"/>
      <dgm:spPr/>
    </dgm:pt>
    <dgm:pt modelId="{FC31F03A-C6A5-4918-BFBA-16BFAED9BF7F}" type="pres">
      <dgm:prSet presAssocID="{98FBBE79-205E-4642-A324-30AE3BB7FBEB}" presName="spaceBetweenRectangles" presStyleCnt="0"/>
      <dgm:spPr/>
    </dgm:pt>
    <dgm:pt modelId="{B8A0203D-E999-4BEE-A132-FEA292F812D6}" type="pres">
      <dgm:prSet presAssocID="{DE008D43-F551-48EB-96B5-079FB4FE143B}" presName="composite" presStyleCnt="0"/>
      <dgm:spPr/>
    </dgm:pt>
    <dgm:pt modelId="{393B23CE-17CB-44AA-A2BA-F4B1B1F14068}" type="pres">
      <dgm:prSet presAssocID="{DE008D43-F551-48EB-96B5-079FB4FE143B}" presName="Parent1" presStyleLbl="node1" presStyleIdx="2" presStyleCnt="6" custScaleX="118571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5101DA-5654-4A64-BC45-8361B4E451FD}" type="pres">
      <dgm:prSet presAssocID="{DE008D43-F551-48EB-96B5-079FB4FE143B}" presName="Childtext1" presStyleLbl="revTx" presStyleIdx="1" presStyleCnt="3" custLinFactNeighborX="-10367" custLinFactNeighborY="22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F6A768-D3C5-49A1-880D-8007F592F271}" type="pres">
      <dgm:prSet presAssocID="{DE008D43-F551-48EB-96B5-079FB4FE143B}" presName="BalanceSpacing" presStyleCnt="0"/>
      <dgm:spPr/>
    </dgm:pt>
    <dgm:pt modelId="{58DB920A-FF69-4ADF-9817-D8F68B6B4D37}" type="pres">
      <dgm:prSet presAssocID="{DE008D43-F551-48EB-96B5-079FB4FE143B}" presName="BalanceSpacing1" presStyleCnt="0"/>
      <dgm:spPr/>
    </dgm:pt>
    <dgm:pt modelId="{729ECECE-6BA5-42DA-90ED-E546356CD6D1}" type="pres">
      <dgm:prSet presAssocID="{2D798819-086D-4B78-AD36-48D9929CBD55}" presName="Accent1Text" presStyleLbl="node1" presStyleIdx="3" presStyleCnt="6"/>
      <dgm:spPr/>
    </dgm:pt>
    <dgm:pt modelId="{75BD745C-4892-4C16-9D67-A257E0A29CEB}" type="pres">
      <dgm:prSet presAssocID="{2D798819-086D-4B78-AD36-48D9929CBD55}" presName="spaceBetweenRectangles" presStyleCnt="0"/>
      <dgm:spPr/>
    </dgm:pt>
    <dgm:pt modelId="{9E7E677A-A52E-44B7-8806-4189FE764476}" type="pres">
      <dgm:prSet presAssocID="{11D4CF4A-AFBA-47D1-A2B9-CB5C32C1F4D4}" presName="composite" presStyleCnt="0"/>
      <dgm:spPr/>
    </dgm:pt>
    <dgm:pt modelId="{4FADD113-AB46-4206-93C3-E9ED6DE2E63F}" type="pres">
      <dgm:prSet presAssocID="{11D4CF4A-AFBA-47D1-A2B9-CB5C32C1F4D4}" presName="Parent1" presStyleLbl="node1" presStyleIdx="4" presStyleCnt="6" custScaleX="128091" custLinFactNeighborX="0" custLinFactNeighborY="33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E3821F-2A03-4EA7-8705-DF6FA6E0247F}" type="pres">
      <dgm:prSet presAssocID="{11D4CF4A-AFBA-47D1-A2B9-CB5C32C1F4D4}" presName="Childtext1" presStyleLbl="revTx" presStyleIdx="2" presStyleCnt="3" custScaleX="855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E0A12B-9DE3-4406-BDAF-CD915317D20F}" type="pres">
      <dgm:prSet presAssocID="{11D4CF4A-AFBA-47D1-A2B9-CB5C32C1F4D4}" presName="BalanceSpacing" presStyleCnt="0"/>
      <dgm:spPr/>
    </dgm:pt>
    <dgm:pt modelId="{6051C872-A4C7-4CA4-BFC0-3059F4F9F3FA}" type="pres">
      <dgm:prSet presAssocID="{11D4CF4A-AFBA-47D1-A2B9-CB5C32C1F4D4}" presName="BalanceSpacing1" presStyleCnt="0"/>
      <dgm:spPr/>
    </dgm:pt>
    <dgm:pt modelId="{9E89F412-08D1-46F7-80B9-0A9317A628C1}" type="pres">
      <dgm:prSet presAssocID="{5FF8F89A-D8DF-47E5-8D90-2F8743548612}" presName="Accent1Text" presStyleLbl="node1" presStyleIdx="5" presStyleCnt="6" custScaleX="120868" custLinFactNeighborX="-10988" custLinFactNeighborY="-1421"/>
      <dgm:spPr/>
    </dgm:pt>
  </dgm:ptLst>
  <dgm:cxnLst>
    <dgm:cxn modelId="{3A9DAD61-6798-4F43-A715-56ABB85B62F9}" srcId="{3FA8B6F7-1183-491A-A6B2-ED16E76DDBF4}" destId="{4EA96819-7DE3-4290-BC43-89562F84A421}" srcOrd="0" destOrd="0" parTransId="{FFBF5A78-F057-436B-B98D-83BC8E2B5F9A}" sibTransId="{98FBBE79-205E-4642-A324-30AE3BB7FBEB}"/>
    <dgm:cxn modelId="{5EB4E192-B928-4595-B65E-D3DD97DB01EF}" type="presOf" srcId="{3FA8B6F7-1183-491A-A6B2-ED16E76DDBF4}" destId="{FD80132D-24C6-49C8-A90E-204749E87A65}" srcOrd="0" destOrd="0" presId="urn:microsoft.com/office/officeart/2008/layout/AlternatingHexagons"/>
    <dgm:cxn modelId="{6F6DB710-5E8F-4A5E-975E-AEFB561893A0}" type="presOf" srcId="{7B5EEBBC-5981-4CD3-AC0F-28CA2A365DC5}" destId="{125101DA-5654-4A64-BC45-8361B4E451FD}" srcOrd="0" destOrd="0" presId="urn:microsoft.com/office/officeart/2008/layout/AlternatingHexagons"/>
    <dgm:cxn modelId="{25A3BCFC-2827-40BF-B6C5-7DFD46FAE9F5}" type="presOf" srcId="{98FBBE79-205E-4642-A324-30AE3BB7FBEB}" destId="{402A4A2E-F6D4-47FF-9933-D26D4C8CC7A3}" srcOrd="0" destOrd="0" presId="urn:microsoft.com/office/officeart/2008/layout/AlternatingHexagons"/>
    <dgm:cxn modelId="{AE4558C4-0040-4EBC-9FEA-065D566A3EBC}" type="presOf" srcId="{0E622B01-0DA1-43C9-8A3E-D24AF4B232C0}" destId="{16B6E8C1-F975-4D80-8C7E-44DBF42BE684}" srcOrd="0" destOrd="0" presId="urn:microsoft.com/office/officeart/2008/layout/AlternatingHexagons"/>
    <dgm:cxn modelId="{1ED59890-6891-46BB-B6A2-32C00B04B548}" type="presOf" srcId="{98911B05-676B-4107-B18A-10C93FC93FB0}" destId="{F8E3821F-2A03-4EA7-8705-DF6FA6E0247F}" srcOrd="0" destOrd="0" presId="urn:microsoft.com/office/officeart/2008/layout/AlternatingHexagons"/>
    <dgm:cxn modelId="{F300A237-5110-4500-8A2A-516D9475EB91}" srcId="{11D4CF4A-AFBA-47D1-A2B9-CB5C32C1F4D4}" destId="{98911B05-676B-4107-B18A-10C93FC93FB0}" srcOrd="0" destOrd="0" parTransId="{D8E29D30-52EE-483A-8C85-13792DF58415}" sibTransId="{ED5F36FB-C7CA-4135-A57C-C36BEDE14E66}"/>
    <dgm:cxn modelId="{776E75A7-334A-49A0-9728-47D9DC9DB767}" type="presOf" srcId="{11D4CF4A-AFBA-47D1-A2B9-CB5C32C1F4D4}" destId="{4FADD113-AB46-4206-93C3-E9ED6DE2E63F}" srcOrd="0" destOrd="0" presId="urn:microsoft.com/office/officeart/2008/layout/AlternatingHexagons"/>
    <dgm:cxn modelId="{7250767D-C956-4FF9-BF6E-B71E34078E39}" type="presOf" srcId="{5FF8F89A-D8DF-47E5-8D90-2F8743548612}" destId="{9E89F412-08D1-46F7-80B9-0A9317A628C1}" srcOrd="0" destOrd="0" presId="urn:microsoft.com/office/officeart/2008/layout/AlternatingHexagons"/>
    <dgm:cxn modelId="{A06AD392-34DD-4F99-96EF-272FD1902837}" srcId="{3FA8B6F7-1183-491A-A6B2-ED16E76DDBF4}" destId="{11D4CF4A-AFBA-47D1-A2B9-CB5C32C1F4D4}" srcOrd="2" destOrd="0" parTransId="{2F43215D-A03E-41EC-972E-1A96D75910F9}" sibTransId="{5FF8F89A-D8DF-47E5-8D90-2F8743548612}"/>
    <dgm:cxn modelId="{B9F5C46A-F2EB-454D-861D-FF468CB097B4}" type="presOf" srcId="{DE008D43-F551-48EB-96B5-079FB4FE143B}" destId="{393B23CE-17CB-44AA-A2BA-F4B1B1F14068}" srcOrd="0" destOrd="0" presId="urn:microsoft.com/office/officeart/2008/layout/AlternatingHexagons"/>
    <dgm:cxn modelId="{F87B5AF3-D079-45C9-A392-794BD547EC8A}" srcId="{DE008D43-F551-48EB-96B5-079FB4FE143B}" destId="{7B5EEBBC-5981-4CD3-AC0F-28CA2A365DC5}" srcOrd="0" destOrd="0" parTransId="{A08A3110-3D61-4851-B70E-70738D8A52E8}" sibTransId="{7E5B8727-69A1-4A5B-9A39-916813CA3086}"/>
    <dgm:cxn modelId="{74508D96-13DA-44B3-9217-552FBCCE2A37}" type="presOf" srcId="{4EA96819-7DE3-4290-BC43-89562F84A421}" destId="{43B42015-23BD-40BB-AA27-AB922EEBB461}" srcOrd="0" destOrd="0" presId="urn:microsoft.com/office/officeart/2008/layout/AlternatingHexagons"/>
    <dgm:cxn modelId="{5EFEA946-EB0E-463B-86F3-F66397A3BCEA}" srcId="{3FA8B6F7-1183-491A-A6B2-ED16E76DDBF4}" destId="{DE008D43-F551-48EB-96B5-079FB4FE143B}" srcOrd="1" destOrd="0" parTransId="{4BE374E7-6796-4F5C-B620-45CEB5055272}" sibTransId="{2D798819-086D-4B78-AD36-48D9929CBD55}"/>
    <dgm:cxn modelId="{35FF42B3-BD41-43A3-9959-D67774469526}" type="presOf" srcId="{2D798819-086D-4B78-AD36-48D9929CBD55}" destId="{729ECECE-6BA5-42DA-90ED-E546356CD6D1}" srcOrd="0" destOrd="0" presId="urn:microsoft.com/office/officeart/2008/layout/AlternatingHexagons"/>
    <dgm:cxn modelId="{E3CF88E3-E241-4357-8CF4-CEA463A4E55F}" srcId="{4EA96819-7DE3-4290-BC43-89562F84A421}" destId="{0E622B01-0DA1-43C9-8A3E-D24AF4B232C0}" srcOrd="0" destOrd="0" parTransId="{7CDAC8EE-3FA3-4ADB-AF7B-7E97E84723F6}" sibTransId="{AD2A6D83-0334-4C8D-BAF2-4C3BF6153B00}"/>
    <dgm:cxn modelId="{8BE48665-3027-4710-BAF4-79B104788470}" type="presParOf" srcId="{FD80132D-24C6-49C8-A90E-204749E87A65}" destId="{4E98367A-C445-4961-AEE2-781E50D36F1C}" srcOrd="0" destOrd="0" presId="urn:microsoft.com/office/officeart/2008/layout/AlternatingHexagons"/>
    <dgm:cxn modelId="{2F340C5B-FD96-4758-BC60-EAB37B1C947F}" type="presParOf" srcId="{4E98367A-C445-4961-AEE2-781E50D36F1C}" destId="{43B42015-23BD-40BB-AA27-AB922EEBB461}" srcOrd="0" destOrd="0" presId="urn:microsoft.com/office/officeart/2008/layout/AlternatingHexagons"/>
    <dgm:cxn modelId="{75809924-65FD-4942-980D-60C2E91B99C9}" type="presParOf" srcId="{4E98367A-C445-4961-AEE2-781E50D36F1C}" destId="{16B6E8C1-F975-4D80-8C7E-44DBF42BE684}" srcOrd="1" destOrd="0" presId="urn:microsoft.com/office/officeart/2008/layout/AlternatingHexagons"/>
    <dgm:cxn modelId="{32C108FC-EA98-4929-BFB4-CB56E049BBA0}" type="presParOf" srcId="{4E98367A-C445-4961-AEE2-781E50D36F1C}" destId="{D0C16130-9F32-4444-ADEC-E0FDCB09D8AB}" srcOrd="2" destOrd="0" presId="urn:microsoft.com/office/officeart/2008/layout/AlternatingHexagons"/>
    <dgm:cxn modelId="{8C1BC750-B8E9-4BE7-B7E2-9AD4099EAE74}" type="presParOf" srcId="{4E98367A-C445-4961-AEE2-781E50D36F1C}" destId="{F971B516-5F6C-4E99-B60C-3E6662592F74}" srcOrd="3" destOrd="0" presId="urn:microsoft.com/office/officeart/2008/layout/AlternatingHexagons"/>
    <dgm:cxn modelId="{6D35F966-0586-4256-A1AF-275D240A3109}" type="presParOf" srcId="{4E98367A-C445-4961-AEE2-781E50D36F1C}" destId="{402A4A2E-F6D4-47FF-9933-D26D4C8CC7A3}" srcOrd="4" destOrd="0" presId="urn:microsoft.com/office/officeart/2008/layout/AlternatingHexagons"/>
    <dgm:cxn modelId="{ED6D36D0-0103-4829-923F-1E3E9DE71B2A}" type="presParOf" srcId="{FD80132D-24C6-49C8-A90E-204749E87A65}" destId="{FC31F03A-C6A5-4918-BFBA-16BFAED9BF7F}" srcOrd="1" destOrd="0" presId="urn:microsoft.com/office/officeart/2008/layout/AlternatingHexagons"/>
    <dgm:cxn modelId="{5FF2B753-88BB-49A4-B97E-0089170AA3D0}" type="presParOf" srcId="{FD80132D-24C6-49C8-A90E-204749E87A65}" destId="{B8A0203D-E999-4BEE-A132-FEA292F812D6}" srcOrd="2" destOrd="0" presId="urn:microsoft.com/office/officeart/2008/layout/AlternatingHexagons"/>
    <dgm:cxn modelId="{27BBBD2F-2D17-4312-B313-AE9049C4D274}" type="presParOf" srcId="{B8A0203D-E999-4BEE-A132-FEA292F812D6}" destId="{393B23CE-17CB-44AA-A2BA-F4B1B1F14068}" srcOrd="0" destOrd="0" presId="urn:microsoft.com/office/officeart/2008/layout/AlternatingHexagons"/>
    <dgm:cxn modelId="{00926989-5C8A-4254-9D4E-D555F0853A65}" type="presParOf" srcId="{B8A0203D-E999-4BEE-A132-FEA292F812D6}" destId="{125101DA-5654-4A64-BC45-8361B4E451FD}" srcOrd="1" destOrd="0" presId="urn:microsoft.com/office/officeart/2008/layout/AlternatingHexagons"/>
    <dgm:cxn modelId="{CFE3A2D7-53FD-4217-8CEC-B8CE02F9B4CB}" type="presParOf" srcId="{B8A0203D-E999-4BEE-A132-FEA292F812D6}" destId="{FDF6A768-D3C5-49A1-880D-8007F592F271}" srcOrd="2" destOrd="0" presId="urn:microsoft.com/office/officeart/2008/layout/AlternatingHexagons"/>
    <dgm:cxn modelId="{8DE16EBA-C81E-4E8C-844F-37F3D780C411}" type="presParOf" srcId="{B8A0203D-E999-4BEE-A132-FEA292F812D6}" destId="{58DB920A-FF69-4ADF-9817-D8F68B6B4D37}" srcOrd="3" destOrd="0" presId="urn:microsoft.com/office/officeart/2008/layout/AlternatingHexagons"/>
    <dgm:cxn modelId="{C5282D3A-3A70-4071-BA7D-B9AE9B15A30D}" type="presParOf" srcId="{B8A0203D-E999-4BEE-A132-FEA292F812D6}" destId="{729ECECE-6BA5-42DA-90ED-E546356CD6D1}" srcOrd="4" destOrd="0" presId="urn:microsoft.com/office/officeart/2008/layout/AlternatingHexagons"/>
    <dgm:cxn modelId="{32E12EAB-7FE2-4A58-8ACC-CAA6A24E723B}" type="presParOf" srcId="{FD80132D-24C6-49C8-A90E-204749E87A65}" destId="{75BD745C-4892-4C16-9D67-A257E0A29CEB}" srcOrd="3" destOrd="0" presId="urn:microsoft.com/office/officeart/2008/layout/AlternatingHexagons"/>
    <dgm:cxn modelId="{85034AF2-BFEF-44F0-AF27-2B88E9A38A33}" type="presParOf" srcId="{FD80132D-24C6-49C8-A90E-204749E87A65}" destId="{9E7E677A-A52E-44B7-8806-4189FE764476}" srcOrd="4" destOrd="0" presId="urn:microsoft.com/office/officeart/2008/layout/AlternatingHexagons"/>
    <dgm:cxn modelId="{E546E461-F474-4F4E-BE67-DF0C0332471A}" type="presParOf" srcId="{9E7E677A-A52E-44B7-8806-4189FE764476}" destId="{4FADD113-AB46-4206-93C3-E9ED6DE2E63F}" srcOrd="0" destOrd="0" presId="urn:microsoft.com/office/officeart/2008/layout/AlternatingHexagons"/>
    <dgm:cxn modelId="{1E325029-E3EC-4546-A295-253550BEEBE3}" type="presParOf" srcId="{9E7E677A-A52E-44B7-8806-4189FE764476}" destId="{F8E3821F-2A03-4EA7-8705-DF6FA6E0247F}" srcOrd="1" destOrd="0" presId="urn:microsoft.com/office/officeart/2008/layout/AlternatingHexagons"/>
    <dgm:cxn modelId="{47CAD1C9-FAA9-43D1-B9D3-B924E89C734D}" type="presParOf" srcId="{9E7E677A-A52E-44B7-8806-4189FE764476}" destId="{D5E0A12B-9DE3-4406-BDAF-CD915317D20F}" srcOrd="2" destOrd="0" presId="urn:microsoft.com/office/officeart/2008/layout/AlternatingHexagons"/>
    <dgm:cxn modelId="{1D1F5D2A-9961-450E-9F20-68565FCAEE61}" type="presParOf" srcId="{9E7E677A-A52E-44B7-8806-4189FE764476}" destId="{6051C872-A4C7-4CA4-BFC0-3059F4F9F3FA}" srcOrd="3" destOrd="0" presId="urn:microsoft.com/office/officeart/2008/layout/AlternatingHexagons"/>
    <dgm:cxn modelId="{614329A5-4408-4E6D-BEE1-A450F2529B48}" type="presParOf" srcId="{9E7E677A-A52E-44B7-8806-4189FE764476}" destId="{9E89F412-08D1-46F7-80B9-0A9317A628C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42015-23BD-40BB-AA27-AB922EEBB461}">
      <dsp:nvSpPr>
        <dsp:cNvPr id="0" name=""/>
        <dsp:cNvSpPr/>
      </dsp:nvSpPr>
      <dsp:spPr>
        <a:xfrm rot="5400000">
          <a:off x="2791617" y="108609"/>
          <a:ext cx="1660325" cy="14444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Майстер-класи</a:t>
          </a:r>
          <a:endParaRPr lang="uk-UA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24637" y="259422"/>
        <a:ext cx="994285" cy="1142857"/>
      </dsp:txXfrm>
    </dsp:sp>
    <dsp:sp modelId="{16B6E8C1-F975-4D80-8C7E-44DBF42BE684}">
      <dsp:nvSpPr>
        <dsp:cNvPr id="0" name=""/>
        <dsp:cNvSpPr/>
      </dsp:nvSpPr>
      <dsp:spPr>
        <a:xfrm>
          <a:off x="4387854" y="332753"/>
          <a:ext cx="1852923" cy="99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uk-UA" sz="1600" b="1" kern="1200" dirty="0" err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Треніги</a:t>
          </a:r>
          <a:r>
            <a:rPr lang="uk-UA" sz="3400" kern="1200" dirty="0" smtClean="0"/>
            <a:t> </a:t>
          </a:r>
          <a:endParaRPr lang="uk-UA" sz="3400" kern="1200" dirty="0"/>
        </a:p>
      </dsp:txBody>
      <dsp:txXfrm>
        <a:off x="4387854" y="332753"/>
        <a:ext cx="1852923" cy="996195"/>
      </dsp:txXfrm>
    </dsp:sp>
    <dsp:sp modelId="{402A4A2E-F6D4-47FF-9933-D26D4C8CC7A3}">
      <dsp:nvSpPr>
        <dsp:cNvPr id="0" name=""/>
        <dsp:cNvSpPr/>
      </dsp:nvSpPr>
      <dsp:spPr>
        <a:xfrm rot="5400000">
          <a:off x="1231575" y="108609"/>
          <a:ext cx="1660325" cy="14444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-205812"/>
            <a:satOff val="5681"/>
            <a:lumOff val="1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 rot="-5400000">
        <a:off x="1564595" y="259422"/>
        <a:ext cx="994285" cy="1142857"/>
      </dsp:txXfrm>
    </dsp:sp>
    <dsp:sp modelId="{393B23CE-17CB-44AA-A2BA-F4B1B1F14068}">
      <dsp:nvSpPr>
        <dsp:cNvPr id="0" name=""/>
        <dsp:cNvSpPr/>
      </dsp:nvSpPr>
      <dsp:spPr>
        <a:xfrm rot="5400000">
          <a:off x="2008607" y="1383766"/>
          <a:ext cx="1660325" cy="171273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-411624"/>
            <a:satOff val="11361"/>
            <a:lumOff val="300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Ситуативні завдання</a:t>
          </a:r>
          <a:endParaRPr lang="uk-UA" sz="14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267857" y="1686693"/>
        <a:ext cx="1141826" cy="1106883"/>
      </dsp:txXfrm>
    </dsp:sp>
    <dsp:sp modelId="{125101DA-5654-4A64-BC45-8361B4E451FD}">
      <dsp:nvSpPr>
        <dsp:cNvPr id="0" name=""/>
        <dsp:cNvSpPr/>
      </dsp:nvSpPr>
      <dsp:spPr>
        <a:xfrm>
          <a:off x="77709" y="1763964"/>
          <a:ext cx="1793151" cy="99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Зустрічі з учителями-практиками</a:t>
          </a:r>
          <a:endParaRPr lang="uk-UA" sz="1600" b="1" kern="1200" dirty="0">
            <a:solidFill>
              <a:schemeClr val="accent5">
                <a:lumMod val="40000"/>
                <a:lumOff val="6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09" y="1763964"/>
        <a:ext cx="1793151" cy="996195"/>
      </dsp:txXfrm>
    </dsp:sp>
    <dsp:sp modelId="{729ECECE-6BA5-42DA-90ED-E546356CD6D1}">
      <dsp:nvSpPr>
        <dsp:cNvPr id="0" name=""/>
        <dsp:cNvSpPr/>
      </dsp:nvSpPr>
      <dsp:spPr>
        <a:xfrm rot="5400000">
          <a:off x="3568650" y="1517894"/>
          <a:ext cx="1660325" cy="14444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-617436"/>
            <a:satOff val="17042"/>
            <a:lumOff val="451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 rot="-5400000">
        <a:off x="3901670" y="1668707"/>
        <a:ext cx="994285" cy="1142857"/>
      </dsp:txXfrm>
    </dsp:sp>
    <dsp:sp modelId="{4FADD113-AB46-4206-93C3-E9ED6DE2E63F}">
      <dsp:nvSpPr>
        <dsp:cNvPr id="0" name=""/>
        <dsp:cNvSpPr/>
      </dsp:nvSpPr>
      <dsp:spPr>
        <a:xfrm rot="5400000">
          <a:off x="2791617" y="2724982"/>
          <a:ext cx="1660325" cy="185025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-411624"/>
            <a:satOff val="11361"/>
            <a:lumOff val="300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3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 -дослідження</a:t>
          </a:r>
          <a:endParaRPr lang="uk-UA" sz="13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05029" y="3096667"/>
        <a:ext cx="1233502" cy="1106883"/>
      </dsp:txXfrm>
    </dsp:sp>
    <dsp:sp modelId="{F8E3821F-2A03-4EA7-8705-DF6FA6E0247F}">
      <dsp:nvSpPr>
        <dsp:cNvPr id="0" name=""/>
        <dsp:cNvSpPr/>
      </dsp:nvSpPr>
      <dsp:spPr>
        <a:xfrm>
          <a:off x="4521988" y="3151322"/>
          <a:ext cx="1584657" cy="99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Експеримент</a:t>
          </a: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1988" y="3151322"/>
        <a:ext cx="1584657" cy="996195"/>
      </dsp:txXfrm>
    </dsp:sp>
    <dsp:sp modelId="{9E89F412-08D1-46F7-80B9-0A9317A628C1}">
      <dsp:nvSpPr>
        <dsp:cNvPr id="0" name=""/>
        <dsp:cNvSpPr/>
      </dsp:nvSpPr>
      <dsp:spPr>
        <a:xfrm rot="5400000">
          <a:off x="1072855" y="2752868"/>
          <a:ext cx="1660325" cy="174591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-205812"/>
            <a:satOff val="5681"/>
            <a:lumOff val="1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 rot="-5400000">
        <a:off x="1321045" y="3072385"/>
        <a:ext cx="1163946" cy="1106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008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3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8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4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31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83965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1975-1143-4965-A7B5-32B1D89C9025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508F7-2ADE-4C2F-874D-964E7D6C7E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УРОКУ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7"/>
            <a:ext cx="6419056" cy="157479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готовність студентів до інноваційної діяльності в Новій українській школі; озброїти знаннями сучасних технологій навчання. </a:t>
            </a:r>
            <a:endParaRPr lang="uk-UA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990600" y="1981200"/>
            <a:ext cx="2760663" cy="4079875"/>
          </a:xfrm>
          <a:prstGeom prst="rightArrow">
            <a:avLst>
              <a:gd name="adj1" fmla="val 62806"/>
              <a:gd name="adj2" fmla="val 32949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2">
                  <a:alpha val="50000"/>
                </a:schemeClr>
              </a:gs>
            </a:gsLst>
            <a:lin ang="0" scaled="1"/>
          </a:gradFill>
          <a:ln w="1905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black">
          <a:xfrm>
            <a:off x="1066800" y="2895600"/>
            <a:ext cx="2262188" cy="206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l" eaLnBrk="0" hangingPunct="0">
              <a:buFont typeface="Wingdings" pitchFamily="2" charset="2"/>
              <a:buNone/>
            </a:pPr>
            <a:r>
              <a:rPr lang="uk-UA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дізнаєтесь:</a:t>
            </a: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20650" algn="l" eaLnBrk="0" hangingPunct="0">
              <a:buFont typeface="Wingdings" pitchFamily="2" charset="2"/>
              <a:buNone/>
            </a:pPr>
            <a:endParaRPr lang="en-US" sz="1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120650" indent="-120650" algn="l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uk-UA" sz="14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120650" indent="-120650" algn="l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en-US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120650" indent="-120650" eaLnBrk="0" hangingPunct="0"/>
            <a:r>
              <a:rPr lang="uk-UA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навчитесь: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20650" algn="l"/>
            <a:endParaRPr lang="en-US" sz="1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en-US" sz="14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ru-RU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ru-RU" sz="1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821113" y="2051050"/>
            <a:ext cx="4713287" cy="3868738"/>
          </a:xfrm>
          <a:prstGeom prst="roundRect">
            <a:avLst>
              <a:gd name="adj" fmla="val 3481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92550" y="2192338"/>
            <a:ext cx="4545013" cy="1133475"/>
            <a:chOff x="2304" y="1200"/>
            <a:chExt cx="3102" cy="774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ltGray">
            <a:xfrm>
              <a:off x="2334" y="120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ltGray">
            <a:xfrm>
              <a:off x="2304" y="148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92550" y="3414713"/>
            <a:ext cx="4545013" cy="1133475"/>
            <a:chOff x="2304" y="2058"/>
            <a:chExt cx="3102" cy="774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ltGray">
            <a:xfrm>
              <a:off x="2334" y="2058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ltGray">
            <a:xfrm>
              <a:off x="2304" y="2352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892550" y="4654550"/>
            <a:ext cx="4545013" cy="1133475"/>
            <a:chOff x="2304" y="2880"/>
            <a:chExt cx="3102" cy="774"/>
          </a:xfrm>
        </p:grpSpPr>
        <p:sp>
          <p:nvSpPr>
            <p:cNvPr id="14" name="AutoShape 13"/>
            <p:cNvSpPr>
              <a:spLocks noChangeArrowheads="1"/>
            </p:cNvSpPr>
            <p:nvPr/>
          </p:nvSpPr>
          <p:spPr bwMode="ltGray">
            <a:xfrm>
              <a:off x="2334" y="288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ltGray">
            <a:xfrm>
              <a:off x="2304" y="316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Text Box 15"/>
          <p:cNvSpPr txBox="1">
            <a:spLocks noChangeArrowheads="1"/>
          </p:cNvSpPr>
          <p:nvPr/>
        </p:nvSpPr>
        <p:spPr bwMode="gray">
          <a:xfrm>
            <a:off x="4524375" y="4806950"/>
            <a:ext cx="37226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•</a:t>
            </a:r>
            <a:r>
              <a:rPr lang="uk-UA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добирати інноваційні методи і форми роботи, спрямовані на виховання та соціалізацію особистості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gray">
          <a:xfrm>
            <a:off x="4524375" y="3567113"/>
            <a:ext cx="3722688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uk-UA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 зміст інтерактивної роботи з учнями відповідно до потреб та особистісних можливостей їх;</a:t>
            </a:r>
            <a:endParaRPr lang="uk-UA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gray">
          <a:xfrm>
            <a:off x="4524375" y="2344738"/>
            <a:ext cx="37226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uk-UA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інноваційну діяльність учителя і педагогічні технології навчання учнів української мови;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набудете компетентностей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874978" y="3442385"/>
            <a:ext cx="1965325" cy="1963738"/>
            <a:chOff x="144" y="384"/>
            <a:chExt cx="2080" cy="2081"/>
          </a:xfrm>
        </p:grpSpPr>
        <p:sp>
          <p:nvSpPr>
            <p:cNvPr id="5" name="Oval 23"/>
            <p:cNvSpPr>
              <a:spLocks noChangeArrowheads="1"/>
            </p:cNvSpPr>
            <p:nvPr/>
          </p:nvSpPr>
          <p:spPr bwMode="ltGray">
            <a:xfrm>
              <a:off x="144" y="384"/>
              <a:ext cx="2080" cy="208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22353"/>
                    <a:invGamma/>
                    <a:alpha val="71001"/>
                  </a:schemeClr>
                </a:gs>
                <a:gs pos="50000">
                  <a:schemeClr val="folHlink">
                    <a:alpha val="80000"/>
                  </a:schemeClr>
                </a:gs>
                <a:gs pos="100000">
                  <a:schemeClr val="folHlink">
                    <a:gamma/>
                    <a:shade val="22353"/>
                    <a:invGamma/>
                    <a:alpha val="71001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" name="Picture 24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227" y="392"/>
              <a:ext cx="1918" cy="1011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pic>
          <p:nvPicPr>
            <p:cNvPr id="7" name="Picture 2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 flipV="1">
              <a:off x="228" y="1437"/>
              <a:ext cx="1918" cy="1011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3049488" y="3575923"/>
            <a:ext cx="2185988" cy="2185988"/>
            <a:chOff x="144" y="384"/>
            <a:chExt cx="2080" cy="2081"/>
          </a:xfrm>
        </p:grpSpPr>
        <p:sp>
          <p:nvSpPr>
            <p:cNvPr id="9" name="Oval 27"/>
            <p:cNvSpPr>
              <a:spLocks noChangeArrowheads="1"/>
            </p:cNvSpPr>
            <p:nvPr/>
          </p:nvSpPr>
          <p:spPr bwMode="gray">
            <a:xfrm>
              <a:off x="144" y="384"/>
              <a:ext cx="2080" cy="208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31765"/>
                    <a:invGamma/>
                    <a:alpha val="71001"/>
                  </a:schemeClr>
                </a:gs>
                <a:gs pos="50000">
                  <a:schemeClr val="hlink">
                    <a:alpha val="80000"/>
                  </a:schemeClr>
                </a:gs>
                <a:gs pos="100000">
                  <a:schemeClr val="hlink">
                    <a:gamma/>
                    <a:shade val="31765"/>
                    <a:invGamma/>
                    <a:alpha val="71001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" name="Picture 28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27" y="392"/>
              <a:ext cx="1918" cy="1011"/>
            </a:xfrm>
            <a:prstGeom prst="rect">
              <a:avLst/>
            </a:prstGeom>
            <a:noFill/>
            <a:effectLst/>
          </p:spPr>
        </p:pic>
        <p:pic>
          <p:nvPicPr>
            <p:cNvPr id="11" name="Picture 2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V="1">
              <a:off x="228" y="1437"/>
              <a:ext cx="1918" cy="1011"/>
            </a:xfrm>
            <a:prstGeom prst="rect">
              <a:avLst/>
            </a:prstGeom>
            <a:noFill/>
            <a:effectLst/>
          </p:spPr>
        </p:pic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710956" y="2100896"/>
            <a:ext cx="2901950" cy="2900362"/>
            <a:chOff x="144" y="384"/>
            <a:chExt cx="2080" cy="2081"/>
          </a:xfrm>
        </p:grpSpPr>
        <p:sp>
          <p:nvSpPr>
            <p:cNvPr id="13" name="Oval 31"/>
            <p:cNvSpPr>
              <a:spLocks noChangeArrowheads="1"/>
            </p:cNvSpPr>
            <p:nvPr/>
          </p:nvSpPr>
          <p:spPr bwMode="ltGray">
            <a:xfrm>
              <a:off x="144" y="384"/>
              <a:ext cx="2080" cy="20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31765"/>
                    <a:invGamma/>
                  </a:schemeClr>
                </a:gs>
                <a:gs pos="50000">
                  <a:schemeClr val="accent1">
                    <a:alpha val="80000"/>
                  </a:schemeClr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" name="Picture 3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227" y="392"/>
              <a:ext cx="1918" cy="1011"/>
            </a:xfrm>
            <a:prstGeom prst="rect">
              <a:avLst/>
            </a:prstGeom>
            <a:noFill/>
          </p:spPr>
        </p:pic>
        <p:pic>
          <p:nvPicPr>
            <p:cNvPr id="15" name="Picture 33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 flipV="1">
              <a:off x="228" y="1437"/>
              <a:ext cx="1918" cy="1011"/>
            </a:xfrm>
            <a:prstGeom prst="rect">
              <a:avLst/>
            </a:prstGeom>
            <a:noFill/>
          </p:spPr>
        </p:pic>
      </p:grpSp>
      <p:sp>
        <p:nvSpPr>
          <p:cNvPr id="16" name="Text Box 4"/>
          <p:cNvSpPr txBox="1">
            <a:spLocks noChangeArrowheads="1"/>
          </p:cNvSpPr>
          <p:nvPr/>
        </p:nvSpPr>
        <p:spPr bwMode="gray">
          <a:xfrm>
            <a:off x="1137273" y="2436523"/>
            <a:ext cx="207962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16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засвоювати нові поняття, абстрактно мислити, аналізувати, синтезувати виучувані наукові поняття і явища </a:t>
            </a:r>
            <a:endParaRPr lang="uk-UA" sz="16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WordArt 35"/>
          <p:cNvSpPr>
            <a:spLocks noChangeArrowheads="1" noChangeShapeType="1" noTextEdit="1"/>
          </p:cNvSpPr>
          <p:nvPr/>
        </p:nvSpPr>
        <p:spPr bwMode="gray">
          <a:xfrm>
            <a:off x="488739" y="1916906"/>
            <a:ext cx="3416300" cy="32781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074214"/>
              </a:avLst>
            </a:prstTxWarp>
          </a:bodyPr>
          <a:lstStyle/>
          <a:p>
            <a:pPr algn="ctr"/>
            <a:r>
              <a:rPr lang="uk-UA" sz="1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метапредметної</a:t>
            </a:r>
            <a:endParaRPr lang="uk-UA" sz="1600" b="1" kern="10" dirty="0">
              <a:ln w="9525">
                <a:noFill/>
                <a:round/>
                <a:headEnd/>
                <a:tailEnd/>
              </a:ln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WordArt 36"/>
          <p:cNvSpPr>
            <a:spLocks noChangeArrowheads="1" noChangeShapeType="1" noTextEdit="1"/>
          </p:cNvSpPr>
          <p:nvPr/>
        </p:nvSpPr>
        <p:spPr bwMode="gray">
          <a:xfrm rot="724573">
            <a:off x="2893488" y="3740362"/>
            <a:ext cx="2425700" cy="2184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485766"/>
              </a:avLst>
            </a:prstTxWarp>
          </a:bodyPr>
          <a:lstStyle/>
          <a:p>
            <a:pPr algn="ctr"/>
            <a:r>
              <a:rPr lang="uk-UA" sz="1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предметної</a:t>
            </a:r>
            <a:endParaRPr lang="uk-UA" sz="1600" b="1" kern="10" dirty="0">
              <a:ln w="9525">
                <a:noFill/>
                <a:round/>
                <a:headEnd/>
                <a:tailEnd/>
              </a:ln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gray">
          <a:xfrm>
            <a:off x="3405638" y="3818691"/>
            <a:ext cx="1541463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засвоювати нову інформацію й упроваджувати нові методи, прийоми й форми навчання</a:t>
            </a: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gray">
          <a:xfrm>
            <a:off x="6131270" y="3691276"/>
            <a:ext cx="154146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вільне володіння українською мовою, дотримання норм літературної мови й мовлення</a:t>
            </a: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WordArt 39"/>
          <p:cNvSpPr>
            <a:spLocks noChangeArrowheads="1" noChangeShapeType="1" noTextEdit="1"/>
          </p:cNvSpPr>
          <p:nvPr/>
        </p:nvSpPr>
        <p:spPr bwMode="gray">
          <a:xfrm rot="18528636">
            <a:off x="5680441" y="3406255"/>
            <a:ext cx="2398713" cy="21653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124839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•</a:t>
            </a:r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	</a:t>
            </a:r>
            <a:r>
              <a:rPr lang="uk-UA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мовленнєвої</a:t>
            </a:r>
            <a:endParaRPr lang="uk-UA" sz="2000" b="1" kern="10" dirty="0">
              <a:ln w="9525">
                <a:noFill/>
                <a:round/>
                <a:headEnd/>
                <a:tailEnd/>
              </a:ln>
              <a:solidFill>
                <a:schemeClr val="bg1">
                  <a:lumMod val="95000"/>
                </a:schemeClr>
              </a:solidFill>
              <a:effectLst>
                <a:outerShdw dist="17961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215" y="846138"/>
            <a:ext cx="2182557" cy="218865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426" y="1650661"/>
            <a:ext cx="2182557" cy="218865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372935" y="1768445"/>
            <a:ext cx="18707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працювати з науковою та довідковою літературою, поглиблювати знання з предмета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02119" y="1087720"/>
            <a:ext cx="180425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</a:p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обговорювати проблемні питання;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працювати в групі; володіти різними формами мовлення </a:t>
            </a:r>
          </a:p>
        </p:txBody>
      </p:sp>
    </p:spTree>
    <p:extLst>
      <p:ext uri="{BB962C8B-B14F-4D97-AF65-F5344CB8AC3E}">
        <p14:creationId xmlns:p14="http://schemas.microsoft.com/office/powerpoint/2010/main" val="42927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Сформуєтесь як фахівець своєї справи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gray">
          <a:xfrm>
            <a:off x="549275" y="2149475"/>
            <a:ext cx="80454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будете </a:t>
            </a:r>
            <a:r>
              <a:rPr lang="uk-UA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ltGray">
          <a:xfrm>
            <a:off x="6122988" y="2780929"/>
            <a:ext cx="2217737" cy="2375272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технології навчання на уроках української </a:t>
            </a:r>
          </a:p>
          <a:p>
            <a:pPr algn="ctr"/>
            <a:r>
              <a:rPr lang="uk-UA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мови.</a:t>
            </a:r>
            <a:endParaRPr lang="uk-UA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ltGray">
          <a:xfrm>
            <a:off x="3373438" y="2708921"/>
            <a:ext cx="2232025" cy="2421880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розвивальні, особистісно орієнтовані, проектні технології, технології змішаного навчання та розвитку критичного мислення учнів</a:t>
            </a:r>
            <a:endParaRPr lang="uk-UA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695325" y="2925763"/>
            <a:ext cx="2160588" cy="22320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2868613" y="3690938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5603875" y="3690938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accent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23900" y="5340350"/>
            <a:ext cx="2111375" cy="450850"/>
            <a:chOff x="3964" y="2071"/>
            <a:chExt cx="1484" cy="330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 algn="ctr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DDDDDD">
                    <a:alpha val="70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3516312" y="5346998"/>
            <a:ext cx="2111375" cy="450850"/>
            <a:chOff x="3964" y="2071"/>
            <a:chExt cx="1484" cy="330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 algn="ctr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DDDDDD">
                    <a:alpha val="70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6229350" y="5367674"/>
            <a:ext cx="2111375" cy="450850"/>
            <a:chOff x="3964" y="2071"/>
            <a:chExt cx="1484" cy="330"/>
          </a:xfrm>
        </p:grpSpPr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 algn="ctr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DDDDDD">
                    <a:alpha val="70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917575" y="5375275"/>
            <a:ext cx="17224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endParaRPr lang="uk-UA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917901" y="3174695"/>
            <a:ext cx="1592263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uk-UA" sz="1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uk-UA" sz="1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sz="1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 педагогічні технології за їхніми специфічними ознаками; </a:t>
            </a:r>
            <a:endParaRPr lang="uk-UA" sz="1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3657600" y="5375275"/>
            <a:ext cx="17224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endParaRPr lang="uk-UA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6400800" y="5375275"/>
            <a:ext cx="17224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endParaRPr lang="uk-UA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чекають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28724426"/>
              </p:ext>
            </p:extLst>
          </p:nvPr>
        </p:nvGraphicFramePr>
        <p:xfrm>
          <a:off x="1524000" y="1397000"/>
          <a:ext cx="650438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4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Скористайтеся 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нагодою 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підвищити 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свій фаховий рівень!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4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78387d8a77a4bb42378368e76592234d9769ac"/>
</p:tagLst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219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ТЕХНОЛОГІЯ  СУЧАСНОГО УРОКУ  УКРАЇНСЬКОЇ МОВИ</vt:lpstr>
      <vt:lpstr>Мета: забезпечити готовність студентів до інноваційної діяльності в Новій українській школі; озброїти знаннями сучасних технологій навчання. </vt:lpstr>
      <vt:lpstr>Ви набудете компетентностей:</vt:lpstr>
      <vt:lpstr>Сформуєтесь як фахівець своєї справи</vt:lpstr>
      <vt:lpstr>Вас чекають: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и очки</dc:title>
  <dc:creator>obstinate</dc:creator>
  <cp:lastModifiedBy>Владелец</cp:lastModifiedBy>
  <cp:revision>22</cp:revision>
  <dcterms:created xsi:type="dcterms:W3CDTF">2017-03-21T11:22:46Z</dcterms:created>
  <dcterms:modified xsi:type="dcterms:W3CDTF">2020-06-07T00:18:26Z</dcterms:modified>
</cp:coreProperties>
</file>